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71" r:id="rId2"/>
  </p:sldIdLst>
  <p:sldSz cx="7772400" cy="10058400"/>
  <p:notesSz cx="6858000" cy="9083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6395" autoAdjust="0"/>
  </p:normalViewPr>
  <p:slideViewPr>
    <p:cSldViewPr snapToGrid="0">
      <p:cViewPr varScale="1">
        <p:scale>
          <a:sx n="56" d="100"/>
          <a:sy n="56" d="100"/>
        </p:scale>
        <p:origin x="25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6B5F4-3B44-4C7F-A418-D8F4280ADABC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135063"/>
            <a:ext cx="2368550" cy="3065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1975"/>
            <a:ext cx="5486400" cy="3576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550F9-A6EA-4FB6-B400-15C2221CE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1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1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2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99D3-BEEC-48C7-AF89-BFFF7372536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847A-487A-44A1-A9F0-E888A8B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3554">
            <a:off x="363084" y="1692097"/>
            <a:ext cx="1272308" cy="1070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17" y="346383"/>
            <a:ext cx="6799872" cy="4528385"/>
          </a:xfrm>
        </p:spPr>
        <p:txBody>
          <a:bodyPr anchor="t">
            <a:normAutofit fontScale="90000"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Linden </a:t>
            </a:r>
            <a:r>
              <a:rPr lang="en-US" sz="6000" b="1" dirty="0" err="1">
                <a:latin typeface="Comic Sans MS" panose="030F0702030302020204" pitchFamily="66" charset="0"/>
              </a:rPr>
              <a:t>Stagette</a:t>
            </a:r>
            <a:r>
              <a:rPr lang="en-US" sz="6000" b="1" dirty="0"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atin typeface="Comic Sans MS" panose="030F0702030302020204" pitchFamily="66" charset="0"/>
              </a:rPr>
              <a:t>Ladies Only </a:t>
            </a:r>
            <a:r>
              <a:rPr lang="en-US" sz="4900" b="1" dirty="0">
                <a:latin typeface="Comic Sans MS" panose="030F0702030302020204" pitchFamily="66" charset="0"/>
              </a:rPr>
              <a:t>Tournament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br>
              <a:rPr lang="en-US" sz="4400" b="1" dirty="0">
                <a:latin typeface="Comic Sans MS" panose="030F0702030302020204" pitchFamily="66" charset="0"/>
              </a:rPr>
            </a:br>
            <a:r>
              <a:rPr lang="en-US" sz="4400" b="1" dirty="0">
                <a:latin typeface="Comic Sans MS" panose="030F0702030302020204" pitchFamily="66" charset="0"/>
              </a:rPr>
              <a:t>Friday, August 12</a:t>
            </a:r>
            <a:r>
              <a:rPr lang="en-US" sz="4400" b="1" baseline="30000" dirty="0">
                <a:latin typeface="Comic Sans MS" panose="030F0702030302020204" pitchFamily="66" charset="0"/>
              </a:rPr>
              <a:t>th</a:t>
            </a:r>
            <a:r>
              <a:rPr lang="en-US" sz="4400" b="1" dirty="0">
                <a:latin typeface="Comic Sans MS" panose="030F0702030302020204" pitchFamily="66" charset="0"/>
              </a:rPr>
              <a:t> 2022</a:t>
            </a:r>
            <a:br>
              <a:rPr lang="en-US" sz="4400" b="1" dirty="0">
                <a:latin typeface="Comic Sans MS" panose="030F0702030302020204" pitchFamily="66" charset="0"/>
              </a:rPr>
            </a:b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648" y="231648"/>
            <a:ext cx="7266432" cy="95707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413041"/>
              </p:ext>
            </p:extLst>
          </p:nvPr>
        </p:nvGraphicFramePr>
        <p:xfrm>
          <a:off x="426716" y="5147056"/>
          <a:ext cx="6906390" cy="19039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9076">
                  <a:extLst>
                    <a:ext uri="{9D8B030D-6E8A-4147-A177-3AD203B41FA5}">
                      <a16:colId xmlns:a16="http://schemas.microsoft.com/office/drawing/2014/main" val="2116174121"/>
                    </a:ext>
                  </a:extLst>
                </a:gridCol>
                <a:gridCol w="1475232">
                  <a:extLst>
                    <a:ext uri="{9D8B030D-6E8A-4147-A177-3AD203B41FA5}">
                      <a16:colId xmlns:a16="http://schemas.microsoft.com/office/drawing/2014/main" val="4019084197"/>
                    </a:ext>
                  </a:extLst>
                </a:gridCol>
                <a:gridCol w="1179576">
                  <a:extLst>
                    <a:ext uri="{9D8B030D-6E8A-4147-A177-3AD203B41FA5}">
                      <a16:colId xmlns:a16="http://schemas.microsoft.com/office/drawing/2014/main" val="317291583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549627980"/>
                    </a:ext>
                  </a:extLst>
                </a:gridCol>
                <a:gridCol w="1135506">
                  <a:extLst>
                    <a:ext uri="{9D8B030D-6E8A-4147-A177-3AD203B41FA5}">
                      <a16:colId xmlns:a16="http://schemas.microsoft.com/office/drawing/2014/main" val="2988778051"/>
                    </a:ext>
                  </a:extLst>
                </a:gridCol>
              </a:tblGrid>
              <a:tr h="322510">
                <a:tc>
                  <a:txBody>
                    <a:bodyPr/>
                    <a:lstStyle/>
                    <a:p>
                      <a:r>
                        <a:rPr lang="en-US" dirty="0"/>
                        <a:t> Player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 #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GHIN/Index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3063291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$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7722405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$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45429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$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9321405"/>
                  </a:ext>
                </a:extLst>
              </a:tr>
              <a:tr h="322510"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$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680667"/>
                  </a:ext>
                </a:extLst>
              </a:tr>
              <a:tr h="280924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Team or Single Entry | </a:t>
                      </a:r>
                      <a:r>
                        <a:rPr lang="en-US" sz="1200" b="1" baseline="0" dirty="0" err="1">
                          <a:latin typeface="Comic Sans MS" panose="030F0702030302020204" pitchFamily="66" charset="0"/>
                        </a:rPr>
                        <a:t>Venmo</a:t>
                      </a: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 or </a:t>
                      </a:r>
                      <a:r>
                        <a:rPr lang="en-US" sz="1200" b="1" dirty="0">
                          <a:latin typeface="Comic Sans MS" panose="030F0702030302020204" pitchFamily="66" charset="0"/>
                        </a:rPr>
                        <a:t>Make</a:t>
                      </a:r>
                      <a:r>
                        <a:rPr lang="en-US" sz="1200" b="1" baseline="0" dirty="0">
                          <a:latin typeface="Comic Sans MS" panose="030F0702030302020204" pitchFamily="66" charset="0"/>
                        </a:rPr>
                        <a:t> Checks Payable to Marcie Reid </a:t>
                      </a:r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Total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25204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17" y="1684347"/>
            <a:ext cx="3899343" cy="227195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716" y="7118602"/>
            <a:ext cx="3291082" cy="20935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REGISTRATION DEADLINE 8/3/2022</a:t>
            </a:r>
            <a:br>
              <a:rPr lang="en-US" sz="1200" b="1" dirty="0">
                <a:latin typeface="Comic Sans MS" panose="030F0702030302020204" pitchFamily="66" charset="0"/>
              </a:rPr>
            </a:br>
            <a:r>
              <a:rPr lang="en-US" sz="1200" b="1" dirty="0">
                <a:latin typeface="Comic Sans MS" panose="030F0702030302020204" pitchFamily="66" charset="0"/>
              </a:rPr>
              <a:t>$70.00 Member Cost </a:t>
            </a: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$80.00 Non-Member Cost</a:t>
            </a: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Need Cart Rental? </a:t>
            </a: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Contact Pro Shop </a:t>
            </a: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(253)845-2056</a:t>
            </a: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62805" y="7674973"/>
            <a:ext cx="1670304" cy="1967919"/>
            <a:chOff x="5722488" y="2107429"/>
            <a:chExt cx="1816608" cy="2097024"/>
          </a:xfrm>
        </p:grpSpPr>
        <p:sp>
          <p:nvSpPr>
            <p:cNvPr id="4" name="Explosion 1 3"/>
            <p:cNvSpPr/>
            <p:nvPr/>
          </p:nvSpPr>
          <p:spPr>
            <a:xfrm>
              <a:off x="5722488" y="2107429"/>
              <a:ext cx="1816608" cy="2097024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 rot="20267804">
              <a:off x="5875249" y="2828013"/>
              <a:ext cx="1473530" cy="66944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7500"/>
            </a:bodyPr>
            <a:lstStyle>
              <a:lvl1pPr algn="ctr" defTabSz="77724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>
                  <a:latin typeface="Comic Sans MS" panose="030F0702030302020204" pitchFamily="66" charset="0"/>
                </a:rPr>
                <a:t>80’s Attire &amp; Cart Décor Encouraged</a:t>
              </a:r>
            </a:p>
            <a:p>
              <a:endParaRPr lang="en-US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852672" y="7118603"/>
            <a:ext cx="3291082" cy="25380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REGISTRATION INCLUDES: </a:t>
            </a: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Breakfast/Check-in Begins @ 7:45am</a:t>
            </a: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Shotgun Start @ 9:00am</a:t>
            </a: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Catered Lunch after Tournament</a:t>
            </a: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Games/Contests: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Putting Contest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3 Raffle Tickets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Golf Scramble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2 Mulligans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Longest Drive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Accuracy Drive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KP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Best Team Costume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Best Team Cart Décor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latin typeface="Comic Sans MS" panose="030F0702030302020204" pitchFamily="66" charset="0"/>
              </a:rPr>
              <a:t>Horse Race</a:t>
            </a: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6716" y="9198877"/>
            <a:ext cx="3291082" cy="5925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u="sng" dirty="0">
                <a:latin typeface="Comic Sans MS" panose="030F0702030302020204" pitchFamily="66" charset="0"/>
              </a:rPr>
              <a:t>Questions or More Info? </a:t>
            </a: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Susan Wright (253)202-5500</a:t>
            </a:r>
          </a:p>
          <a:p>
            <a:pPr algn="l"/>
            <a:r>
              <a:rPr lang="en-US" sz="1200" b="1" dirty="0">
                <a:latin typeface="Comic Sans MS" panose="030F0702030302020204" pitchFamily="66" charset="0"/>
              </a:rPr>
              <a:t>Marcie Reid (253)831-9112</a:t>
            </a:r>
          </a:p>
          <a:p>
            <a:pPr algn="l"/>
            <a:endParaRPr lang="en-US" sz="1200" b="1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0619">
            <a:off x="6002831" y="1904282"/>
            <a:ext cx="1374675" cy="829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0208">
            <a:off x="5663530" y="3067449"/>
            <a:ext cx="1076325" cy="695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5352">
            <a:off x="892177" y="2988239"/>
            <a:ext cx="1094247" cy="831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15" y="4724400"/>
            <a:ext cx="691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All proceeds will be donated to local charity</a:t>
            </a:r>
          </a:p>
        </p:txBody>
      </p:sp>
      <p:pic>
        <p:nvPicPr>
          <p:cNvPr id="19" name="Picture 18" descr="A picture containing text&#10;&#10;Description automatically generated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51" y="4636837"/>
            <a:ext cx="2063770" cy="438894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500190" y="7644267"/>
            <a:ext cx="1025116" cy="1661191"/>
            <a:chOff x="2474790" y="7542667"/>
            <a:chExt cx="1025116" cy="16611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4790" y="7944097"/>
              <a:ext cx="1023556" cy="12597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74790" y="7542667"/>
              <a:ext cx="1025116" cy="420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585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15344</TotalTime>
  <Words>137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Linden Stagette Ladies Only Tournament     Friday, August 12th 2022 </vt:lpstr>
    </vt:vector>
  </TitlesOfParts>
  <Company>City of Tacoma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Linden Ladies Stagette  Freaky Friday the 13th Friday, August 13, 2021</dc:title>
  <dc:creator>Storts, Melanie</dc:creator>
  <cp:lastModifiedBy>Will Styler</cp:lastModifiedBy>
  <cp:revision>253</cp:revision>
  <dcterms:created xsi:type="dcterms:W3CDTF">2021-07-15T23:41:17Z</dcterms:created>
  <dcterms:modified xsi:type="dcterms:W3CDTF">2022-06-19T18:41:39Z</dcterms:modified>
</cp:coreProperties>
</file>